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286" r:id="rId13"/>
    <p:sldId id="267" r:id="rId14"/>
    <p:sldId id="287" r:id="rId15"/>
    <p:sldId id="288" r:id="rId16"/>
    <p:sldId id="289" r:id="rId17"/>
    <p:sldId id="268" r:id="rId18"/>
    <p:sldId id="291" r:id="rId19"/>
    <p:sldId id="292" r:id="rId20"/>
    <p:sldId id="269" r:id="rId21"/>
    <p:sldId id="293" r:id="rId22"/>
    <p:sldId id="294" r:id="rId23"/>
    <p:sldId id="295" r:id="rId24"/>
    <p:sldId id="296" r:id="rId25"/>
    <p:sldId id="270" r:id="rId26"/>
    <p:sldId id="298" r:id="rId27"/>
    <p:sldId id="299" r:id="rId28"/>
    <p:sldId id="302" r:id="rId29"/>
    <p:sldId id="301" r:id="rId30"/>
    <p:sldId id="27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4" autoAdjust="0"/>
  </p:normalViewPr>
  <p:slideViewPr>
    <p:cSldViewPr snapToGrid="0">
      <p:cViewPr varScale="1">
        <p:scale>
          <a:sx n="76" d="100"/>
          <a:sy n="76" d="100"/>
        </p:scale>
        <p:origin x="2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3788514129443937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-3043265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982D-CABE-4E3F-8798-E0F7E4CCD1D1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1" y="2140813"/>
            <a:ext cx="146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競爭力分析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64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4882706" y="193476"/>
            <a:ext cx="4006651" cy="2526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82706" y="2742057"/>
            <a:ext cx="4168696" cy="3934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1647832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2138092"/>
            <a:ext cx="146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競爭力分析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590304"/>
            <a:ext cx="5448772" cy="56773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1647832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2045676"/>
            <a:ext cx="175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競爭力分析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81" y="518847"/>
            <a:ext cx="7666709" cy="57539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542463" y="2068826"/>
            <a:ext cx="2559815" cy="2468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5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79149"/>
            <a:ext cx="211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系統軟硬體需求與技術平台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2403708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90311" y="1601571"/>
            <a:ext cx="211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系統軟硬體需求與技術平台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2403708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42" y="1052403"/>
            <a:ext cx="8203506" cy="47972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851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90311" y="1601571"/>
            <a:ext cx="211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系統軟硬體需求與技術平台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2309457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</a:t>
            </a:r>
            <a:r>
              <a:rPr lang="zh-TW" altLang="en-US" dirty="0" smtClean="0"/>
              <a:t>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09" y="323581"/>
            <a:ext cx="6187976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972" r="1045" b="3344"/>
          <a:stretch/>
        </p:blipFill>
        <p:spPr>
          <a:xfrm>
            <a:off x="2997328" y="2443284"/>
            <a:ext cx="8503145" cy="22814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127967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10, 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990" r="1043" b="543"/>
          <a:stretch/>
        </p:blipFill>
        <p:spPr>
          <a:xfrm>
            <a:off x="3556000" y="166456"/>
            <a:ext cx="6858000" cy="6400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42729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50261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577927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65324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72855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使用個案描述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234419" y="4388517"/>
              <a:ext cx="22587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70" y="288756"/>
            <a:ext cx="5077525" cy="62804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6252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3915062" y="2286000"/>
            <a:ext cx="3329018" cy="315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018835" y="2181781"/>
            <a:ext cx="1400538" cy="152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789761" y="179364"/>
            <a:ext cx="1968103" cy="2013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599723" y="2294614"/>
            <a:ext cx="1400538" cy="2821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974955" y="5573164"/>
            <a:ext cx="1551009" cy="978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20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1691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分析物件圖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2" y="499843"/>
            <a:ext cx="8021256" cy="57432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10" y="1030571"/>
            <a:ext cx="8815508" cy="49171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709387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設計類別圖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6080"/>
            <a:ext cx="8426137" cy="58234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6" y="134176"/>
            <a:ext cx="6914616" cy="64807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5838092" y="2244373"/>
            <a:ext cx="4019341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857812" y="2258012"/>
            <a:ext cx="1999622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198756" y="2258012"/>
            <a:ext cx="1999622" cy="2836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38282" y="2230733"/>
            <a:ext cx="266783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244796" y="2258012"/>
            <a:ext cx="374885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3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6" y="134176"/>
            <a:ext cx="6914616" cy="64807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5838092" y="2244373"/>
            <a:ext cx="4019341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857812" y="2258012"/>
            <a:ext cx="1999622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198756" y="2258012"/>
            <a:ext cx="1999622" cy="2836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38282" y="2230733"/>
            <a:ext cx="266783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244796" y="2258012"/>
            <a:ext cx="374885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15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</a:t>
              </a:r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745670" y="216155"/>
            <a:ext cx="7178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745670" y="15893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745670" y="25932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745670" y="35971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745670" y="51550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謝謝大家～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9012540" y="2192388"/>
            <a:ext cx="1790567" cy="1946575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1" y="2140813"/>
            <a:ext cx="146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競爭力分析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1365752171"/>
              </p:ext>
            </p:extLst>
          </p:nvPr>
        </p:nvGraphicFramePr>
        <p:xfrm>
          <a:off x="4033773" y="839852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2710327679"/>
              </p:ext>
            </p:extLst>
          </p:nvPr>
        </p:nvGraphicFramePr>
        <p:xfrm>
          <a:off x="5527733" y="190954"/>
          <a:ext cx="4257144" cy="3220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3956699737"/>
              </p:ext>
            </p:extLst>
          </p:nvPr>
        </p:nvGraphicFramePr>
        <p:xfrm>
          <a:off x="5526753" y="3513601"/>
          <a:ext cx="4258124" cy="3206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矩形 12"/>
          <p:cNvSpPr/>
          <p:nvPr/>
        </p:nvSpPr>
        <p:spPr>
          <a:xfrm>
            <a:off x="4318586" y="4734046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3" grpId="0">
        <p:bldAsOne/>
      </p:bldGraphic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709</Words>
  <Application>Microsoft Office PowerPoint</Application>
  <PresentationFormat>寬螢幕</PresentationFormat>
  <Paragraphs>211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157</cp:revision>
  <dcterms:created xsi:type="dcterms:W3CDTF">2023-05-03T02:59:59Z</dcterms:created>
  <dcterms:modified xsi:type="dcterms:W3CDTF">2023-05-10T17:17:26Z</dcterms:modified>
</cp:coreProperties>
</file>